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8" r:id="rId2"/>
    <p:sldId id="273" r:id="rId3"/>
    <p:sldId id="274" r:id="rId4"/>
    <p:sldId id="264" r:id="rId5"/>
    <p:sldId id="266" r:id="rId6"/>
    <p:sldId id="267" r:id="rId7"/>
    <p:sldId id="271" r:id="rId8"/>
    <p:sldId id="265" r:id="rId9"/>
    <p:sldId id="270" r:id="rId10"/>
    <p:sldId id="269" r:id="rId11"/>
    <p:sldId id="268" r:id="rId12"/>
    <p:sldId id="272" r:id="rId13"/>
    <p:sldId id="25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2331"/>
    <a:srgbClr val="BC2D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D7F5B7-76A1-4DA5-97FF-00068F53FC1E}" v="3" dt="2025-08-18T20:29:20.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23"/>
    <p:restoredTop sz="94558"/>
  </p:normalViewPr>
  <p:slideViewPr>
    <p:cSldViewPr snapToGrid="0" snapToObjects="1">
      <p:cViewPr varScale="1">
        <p:scale>
          <a:sx n="78" d="100"/>
          <a:sy n="78" d="100"/>
        </p:scale>
        <p:origin x="28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s, Carita" userId="ec06ab38-be19-409d-bd65-43b1592d6525" providerId="ADAL" clId="{1CD7F5B7-76A1-4DA5-97FF-00068F53FC1E}"/>
    <pc:docChg chg="undo custSel modSld">
      <pc:chgData name="Bass, Carita" userId="ec06ab38-be19-409d-bd65-43b1592d6525" providerId="ADAL" clId="{1CD7F5B7-76A1-4DA5-97FF-00068F53FC1E}" dt="2025-08-18T20:30:12.640" v="98" actId="1076"/>
      <pc:docMkLst>
        <pc:docMk/>
      </pc:docMkLst>
      <pc:sldChg chg="modSp mod">
        <pc:chgData name="Bass, Carita" userId="ec06ab38-be19-409d-bd65-43b1592d6525" providerId="ADAL" clId="{1CD7F5B7-76A1-4DA5-97FF-00068F53FC1E}" dt="2025-08-18T20:30:12.640" v="98" actId="1076"/>
        <pc:sldMkLst>
          <pc:docMk/>
          <pc:sldMk cId="3859823242" sldId="257"/>
        </pc:sldMkLst>
        <pc:spChg chg="mod">
          <ac:chgData name="Bass, Carita" userId="ec06ab38-be19-409d-bd65-43b1592d6525" providerId="ADAL" clId="{1CD7F5B7-76A1-4DA5-97FF-00068F53FC1E}" dt="2025-08-18T20:30:12.640" v="98" actId="1076"/>
          <ac:spMkLst>
            <pc:docMk/>
            <pc:sldMk cId="3859823242" sldId="257"/>
            <ac:spMk id="5" creationId="{42A623CD-1469-4F4B-8C34-FD75AC169366}"/>
          </ac:spMkLst>
        </pc:spChg>
      </pc:sldChg>
      <pc:sldChg chg="addSp delSp modSp mod">
        <pc:chgData name="Bass, Carita" userId="ec06ab38-be19-409d-bd65-43b1592d6525" providerId="ADAL" clId="{1CD7F5B7-76A1-4DA5-97FF-00068F53FC1E}" dt="2025-08-18T20:29:40.749" v="95" actId="1076"/>
        <pc:sldMkLst>
          <pc:docMk/>
          <pc:sldMk cId="2834507745" sldId="265"/>
        </pc:sldMkLst>
        <pc:spChg chg="mod">
          <ac:chgData name="Bass, Carita" userId="ec06ab38-be19-409d-bd65-43b1592d6525" providerId="ADAL" clId="{1CD7F5B7-76A1-4DA5-97FF-00068F53FC1E}" dt="2025-08-18T20:29:40.749" v="95" actId="1076"/>
          <ac:spMkLst>
            <pc:docMk/>
            <pc:sldMk cId="2834507745" sldId="265"/>
            <ac:spMk id="11" creationId="{40E01F55-19F3-DE8A-5B59-B752C4DD03DC}"/>
          </ac:spMkLst>
        </pc:spChg>
        <pc:picChg chg="add mod">
          <ac:chgData name="Bass, Carita" userId="ec06ab38-be19-409d-bd65-43b1592d6525" providerId="ADAL" clId="{1CD7F5B7-76A1-4DA5-97FF-00068F53FC1E}" dt="2025-08-18T20:29:24.917" v="90" actId="1076"/>
          <ac:picMkLst>
            <pc:docMk/>
            <pc:sldMk cId="2834507745" sldId="265"/>
            <ac:picMk id="2" creationId="{3090D8A3-B4B6-5762-E308-681FBADE7F81}"/>
          </ac:picMkLst>
        </pc:picChg>
        <pc:picChg chg="mod">
          <ac:chgData name="Bass, Carita" userId="ec06ab38-be19-409d-bd65-43b1592d6525" providerId="ADAL" clId="{1CD7F5B7-76A1-4DA5-97FF-00068F53FC1E}" dt="2025-08-18T20:29:37.965" v="94" actId="1076"/>
          <ac:picMkLst>
            <pc:docMk/>
            <pc:sldMk cId="2834507745" sldId="265"/>
            <ac:picMk id="18" creationId="{F76F6821-5B61-D06B-7345-D0DB675BDF23}"/>
          </ac:picMkLst>
        </pc:picChg>
        <pc:picChg chg="mod">
          <ac:chgData name="Bass, Carita" userId="ec06ab38-be19-409d-bd65-43b1592d6525" providerId="ADAL" clId="{1CD7F5B7-76A1-4DA5-97FF-00068F53FC1E}" dt="2025-08-18T20:29:31.856" v="92" actId="1076"/>
          <ac:picMkLst>
            <pc:docMk/>
            <pc:sldMk cId="2834507745" sldId="265"/>
            <ac:picMk id="20" creationId="{323A922D-295C-AF5D-947A-CF558CBF2617}"/>
          </ac:picMkLst>
        </pc:picChg>
        <pc:picChg chg="del">
          <ac:chgData name="Bass, Carita" userId="ec06ab38-be19-409d-bd65-43b1592d6525" providerId="ADAL" clId="{1CD7F5B7-76A1-4DA5-97FF-00068F53FC1E}" dt="2025-08-18T20:29:19.842" v="87" actId="478"/>
          <ac:picMkLst>
            <pc:docMk/>
            <pc:sldMk cId="2834507745" sldId="265"/>
            <ac:picMk id="25" creationId="{7178B163-8083-EE70-A2D4-B8C137D6ACC7}"/>
          </ac:picMkLst>
        </pc:picChg>
      </pc:sldChg>
      <pc:sldChg chg="addSp delSp modSp mod">
        <pc:chgData name="Bass, Carita" userId="ec06ab38-be19-409d-bd65-43b1592d6525" providerId="ADAL" clId="{1CD7F5B7-76A1-4DA5-97FF-00068F53FC1E}" dt="2025-08-18T20:27:58.204" v="78" actId="478"/>
        <pc:sldMkLst>
          <pc:docMk/>
          <pc:sldMk cId="2732249960" sldId="266"/>
        </pc:sldMkLst>
        <pc:spChg chg="mod">
          <ac:chgData name="Bass, Carita" userId="ec06ab38-be19-409d-bd65-43b1592d6525" providerId="ADAL" clId="{1CD7F5B7-76A1-4DA5-97FF-00068F53FC1E}" dt="2025-08-18T20:27:56.358" v="73" actId="1076"/>
          <ac:spMkLst>
            <pc:docMk/>
            <pc:sldMk cId="2732249960" sldId="266"/>
            <ac:spMk id="11" creationId="{40E01F55-19F3-DE8A-5B59-B752C4DD03DC}"/>
          </ac:spMkLst>
        </pc:spChg>
        <pc:picChg chg="add mod">
          <ac:chgData name="Bass, Carita" userId="ec06ab38-be19-409d-bd65-43b1592d6525" providerId="ADAL" clId="{1CD7F5B7-76A1-4DA5-97FF-00068F53FC1E}" dt="2025-08-18T20:27:57.162" v="76" actId="1076"/>
          <ac:picMkLst>
            <pc:docMk/>
            <pc:sldMk cId="2732249960" sldId="266"/>
            <ac:picMk id="2" creationId="{028A76FF-476C-EC65-3279-3CB1A92D2E06}"/>
          </ac:picMkLst>
        </pc:picChg>
        <pc:picChg chg="add del">
          <ac:chgData name="Bass, Carita" userId="ec06ab38-be19-409d-bd65-43b1592d6525" providerId="ADAL" clId="{1CD7F5B7-76A1-4DA5-97FF-00068F53FC1E}" dt="2025-08-18T20:27:57.763" v="77" actId="478"/>
          <ac:picMkLst>
            <pc:docMk/>
            <pc:sldMk cId="2732249960" sldId="266"/>
            <ac:picMk id="3" creationId="{3B655E5E-15C9-3B67-3D2F-BA3F1FA6827E}"/>
          </ac:picMkLst>
        </pc:picChg>
        <pc:picChg chg="add del">
          <ac:chgData name="Bass, Carita" userId="ec06ab38-be19-409d-bd65-43b1592d6525" providerId="ADAL" clId="{1CD7F5B7-76A1-4DA5-97FF-00068F53FC1E}" dt="2025-08-18T20:27:58.204" v="78" actId="478"/>
          <ac:picMkLst>
            <pc:docMk/>
            <pc:sldMk cId="2732249960" sldId="266"/>
            <ac:picMk id="13" creationId="{F555BE01-E528-2FDB-7A39-F8DD313E96CC}"/>
          </ac:picMkLst>
        </pc:picChg>
      </pc:sldChg>
      <pc:sldChg chg="modSp mod">
        <pc:chgData name="Bass, Carita" userId="ec06ab38-be19-409d-bd65-43b1592d6525" providerId="ADAL" clId="{1CD7F5B7-76A1-4DA5-97FF-00068F53FC1E}" dt="2025-08-18T20:28:17.632" v="83" actId="1076"/>
        <pc:sldMkLst>
          <pc:docMk/>
          <pc:sldMk cId="4234284243" sldId="267"/>
        </pc:sldMkLst>
        <pc:picChg chg="mod">
          <ac:chgData name="Bass, Carita" userId="ec06ab38-be19-409d-bd65-43b1592d6525" providerId="ADAL" clId="{1CD7F5B7-76A1-4DA5-97FF-00068F53FC1E}" dt="2025-08-18T20:28:16.096" v="82" actId="1076"/>
          <ac:picMkLst>
            <pc:docMk/>
            <pc:sldMk cId="4234284243" sldId="267"/>
            <ac:picMk id="4" creationId="{6EA268CB-4586-1E64-222C-3D43CEE9CA3C}"/>
          </ac:picMkLst>
        </pc:picChg>
        <pc:picChg chg="mod">
          <ac:chgData name="Bass, Carita" userId="ec06ab38-be19-409d-bd65-43b1592d6525" providerId="ADAL" clId="{1CD7F5B7-76A1-4DA5-97FF-00068F53FC1E}" dt="2025-08-18T20:28:17.632" v="83" actId="1076"/>
          <ac:picMkLst>
            <pc:docMk/>
            <pc:sldMk cId="4234284243" sldId="267"/>
            <ac:picMk id="6" creationId="{46AA5E68-2B52-8481-A425-E356ED882B80}"/>
          </ac:picMkLst>
        </pc:picChg>
      </pc:sldChg>
      <pc:sldChg chg="modSp mod">
        <pc:chgData name="Bass, Carita" userId="ec06ab38-be19-409d-bd65-43b1592d6525" providerId="ADAL" clId="{1CD7F5B7-76A1-4DA5-97FF-00068F53FC1E}" dt="2025-08-18T20:30:04.527" v="97" actId="1076"/>
        <pc:sldMkLst>
          <pc:docMk/>
          <pc:sldMk cId="1175960296" sldId="269"/>
        </pc:sldMkLst>
        <pc:spChg chg="mod">
          <ac:chgData name="Bass, Carita" userId="ec06ab38-be19-409d-bd65-43b1592d6525" providerId="ADAL" clId="{1CD7F5B7-76A1-4DA5-97FF-00068F53FC1E}" dt="2025-08-18T20:30:04.527" v="97" actId="1076"/>
          <ac:spMkLst>
            <pc:docMk/>
            <pc:sldMk cId="1175960296" sldId="269"/>
            <ac:spMk id="11" creationId="{40E01F55-19F3-DE8A-5B59-B752C4DD03DC}"/>
          </ac:spMkLst>
        </pc:spChg>
      </pc:sldChg>
      <pc:sldChg chg="modSp mod">
        <pc:chgData name="Bass, Carita" userId="ec06ab38-be19-409d-bd65-43b1592d6525" providerId="ADAL" clId="{1CD7F5B7-76A1-4DA5-97FF-00068F53FC1E}" dt="2025-08-18T20:29:56.740" v="96" actId="14100"/>
        <pc:sldMkLst>
          <pc:docMk/>
          <pc:sldMk cId="3956887133" sldId="270"/>
        </pc:sldMkLst>
        <pc:picChg chg="mod">
          <ac:chgData name="Bass, Carita" userId="ec06ab38-be19-409d-bd65-43b1592d6525" providerId="ADAL" clId="{1CD7F5B7-76A1-4DA5-97FF-00068F53FC1E}" dt="2025-08-18T20:29:56.740" v="96" actId="14100"/>
          <ac:picMkLst>
            <pc:docMk/>
            <pc:sldMk cId="3956887133" sldId="270"/>
            <ac:picMk id="12" creationId="{0D738757-66B7-F814-3E7B-A36060A43AA0}"/>
          </ac:picMkLst>
        </pc:picChg>
      </pc:sldChg>
      <pc:sldChg chg="modSp mod">
        <pc:chgData name="Bass, Carita" userId="ec06ab38-be19-409d-bd65-43b1592d6525" providerId="ADAL" clId="{1CD7F5B7-76A1-4DA5-97FF-00068F53FC1E}" dt="2025-08-18T20:28:32.591" v="86" actId="14100"/>
        <pc:sldMkLst>
          <pc:docMk/>
          <pc:sldMk cId="2472565086" sldId="271"/>
        </pc:sldMkLst>
        <pc:picChg chg="mod">
          <ac:chgData name="Bass, Carita" userId="ec06ab38-be19-409d-bd65-43b1592d6525" providerId="ADAL" clId="{1CD7F5B7-76A1-4DA5-97FF-00068F53FC1E}" dt="2025-08-18T20:28:26.614" v="84" actId="14100"/>
          <ac:picMkLst>
            <pc:docMk/>
            <pc:sldMk cId="2472565086" sldId="271"/>
            <ac:picMk id="4" creationId="{6BA204AA-4832-FBBB-A914-213FDA210927}"/>
          </ac:picMkLst>
        </pc:picChg>
        <pc:picChg chg="mod">
          <ac:chgData name="Bass, Carita" userId="ec06ab38-be19-409d-bd65-43b1592d6525" providerId="ADAL" clId="{1CD7F5B7-76A1-4DA5-97FF-00068F53FC1E}" dt="2025-08-18T20:28:29.779" v="85" actId="14100"/>
          <ac:picMkLst>
            <pc:docMk/>
            <pc:sldMk cId="2472565086" sldId="271"/>
            <ac:picMk id="6" creationId="{3B36DC18-60EE-C3F8-9EAC-672F2F4CA1FF}"/>
          </ac:picMkLst>
        </pc:picChg>
        <pc:picChg chg="mod">
          <ac:chgData name="Bass, Carita" userId="ec06ab38-be19-409d-bd65-43b1592d6525" providerId="ADAL" clId="{1CD7F5B7-76A1-4DA5-97FF-00068F53FC1E}" dt="2025-08-18T20:28:32.591" v="86" actId="14100"/>
          <ac:picMkLst>
            <pc:docMk/>
            <pc:sldMk cId="2472565086" sldId="271"/>
            <ac:picMk id="8" creationId="{BB6A1F31-A1C8-D322-E1B9-EC6BC3E4B58C}"/>
          </ac:picMkLst>
        </pc:picChg>
      </pc:sldChg>
      <pc:sldChg chg="delSp modSp mod">
        <pc:chgData name="Bass, Carita" userId="ec06ab38-be19-409d-bd65-43b1592d6525" providerId="ADAL" clId="{1CD7F5B7-76A1-4DA5-97FF-00068F53FC1E}" dt="2025-08-18T20:23:53.957" v="53" actId="255"/>
        <pc:sldMkLst>
          <pc:docMk/>
          <pc:sldMk cId="958531880" sldId="273"/>
        </pc:sldMkLst>
        <pc:spChg chg="del">
          <ac:chgData name="Bass, Carita" userId="ec06ab38-be19-409d-bd65-43b1592d6525" providerId="ADAL" clId="{1CD7F5B7-76A1-4DA5-97FF-00068F53FC1E}" dt="2025-08-18T20:22:52.694" v="1" actId="478"/>
          <ac:spMkLst>
            <pc:docMk/>
            <pc:sldMk cId="958531880" sldId="273"/>
            <ac:spMk id="2" creationId="{671411BB-01F7-9B38-E82A-F4BCB4141FB0}"/>
          </ac:spMkLst>
        </pc:spChg>
        <pc:spChg chg="mod">
          <ac:chgData name="Bass, Carita" userId="ec06ab38-be19-409d-bd65-43b1592d6525" providerId="ADAL" clId="{1CD7F5B7-76A1-4DA5-97FF-00068F53FC1E}" dt="2025-08-18T20:23:53.957" v="53" actId="255"/>
          <ac:spMkLst>
            <pc:docMk/>
            <pc:sldMk cId="958531880" sldId="273"/>
            <ac:spMk id="4" creationId="{3CF61963-21F0-1C41-9736-2C6B570D9E6C}"/>
          </ac:spMkLst>
        </pc:spChg>
        <pc:picChg chg="del">
          <ac:chgData name="Bass, Carita" userId="ec06ab38-be19-409d-bd65-43b1592d6525" providerId="ADAL" clId="{1CD7F5B7-76A1-4DA5-97FF-00068F53FC1E}" dt="2025-08-18T20:22:47.627" v="0" actId="478"/>
          <ac:picMkLst>
            <pc:docMk/>
            <pc:sldMk cId="958531880" sldId="273"/>
            <ac:picMk id="6" creationId="{EDDB4844-D11E-F8C3-52DC-30D56DF1130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82CE1B-6191-4C77-B6E8-8589CA7620B8}" type="datetimeFigureOut">
              <a:rPr lang="en-US" smtClean="0"/>
              <a:t>8/18/2025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890B2-9E31-4895-81DB-8241973153C6}" type="slidenum">
              <a:rPr lang="en-US" smtClean="0"/>
              <a:t>‹#›</a:t>
            </a:fld>
            <a:endParaRPr lang="en-US"/>
          </a:p>
        </p:txBody>
      </p:sp>
    </p:spTree>
    <p:extLst>
      <p:ext uri="{BB962C8B-B14F-4D97-AF65-F5344CB8AC3E}">
        <p14:creationId xmlns:p14="http://schemas.microsoft.com/office/powerpoint/2010/main" val="139073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890B2-9E31-4895-81DB-8241973153C6}" type="slidenum">
              <a:rPr lang="en-US" smtClean="0"/>
              <a:t>10</a:t>
            </a:fld>
            <a:endParaRPr lang="en-US"/>
          </a:p>
        </p:txBody>
      </p:sp>
    </p:spTree>
    <p:extLst>
      <p:ext uri="{BB962C8B-B14F-4D97-AF65-F5344CB8AC3E}">
        <p14:creationId xmlns:p14="http://schemas.microsoft.com/office/powerpoint/2010/main" val="1642499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8637C-92D1-684F-A159-04664781E8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482D45-AA72-D64E-86B5-DD7EB98733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0D1917-8613-3C41-A933-08AB041D1F73}"/>
              </a:ext>
            </a:extLst>
          </p:cNvPr>
          <p:cNvSpPr>
            <a:spLocks noGrp="1"/>
          </p:cNvSpPr>
          <p:nvPr>
            <p:ph type="dt" sz="half" idx="10"/>
          </p:nvPr>
        </p:nvSpPr>
        <p:spPr/>
        <p:txBody>
          <a:bodyPr/>
          <a:lstStyle/>
          <a:p>
            <a:fld id="{F7BEB524-477C-2D44-B821-7B83B34F7B0E}" type="datetimeFigureOut">
              <a:rPr lang="en-US" smtClean="0"/>
              <a:t>8/18/2025</a:t>
            </a:fld>
            <a:endParaRPr lang="en-US"/>
          </a:p>
        </p:txBody>
      </p:sp>
      <p:sp>
        <p:nvSpPr>
          <p:cNvPr id="5" name="Footer Placeholder 4">
            <a:extLst>
              <a:ext uri="{FF2B5EF4-FFF2-40B4-BE49-F238E27FC236}">
                <a16:creationId xmlns:a16="http://schemas.microsoft.com/office/drawing/2014/main" id="{C45FD5F7-EC48-604E-B222-9B6AC4BCB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801B2-4ACA-1E49-994A-A569ED0D207A}"/>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92287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D960-7429-C845-A56D-7C9C4A2098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E78D5B-2618-7344-B2CC-F4C1FD5F12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666BE-3635-F54E-8B51-5427CD954C1A}"/>
              </a:ext>
            </a:extLst>
          </p:cNvPr>
          <p:cNvSpPr>
            <a:spLocks noGrp="1"/>
          </p:cNvSpPr>
          <p:nvPr>
            <p:ph type="dt" sz="half" idx="10"/>
          </p:nvPr>
        </p:nvSpPr>
        <p:spPr/>
        <p:txBody>
          <a:bodyPr/>
          <a:lstStyle/>
          <a:p>
            <a:fld id="{F7BEB524-477C-2D44-B821-7B83B34F7B0E}" type="datetimeFigureOut">
              <a:rPr lang="en-US" smtClean="0"/>
              <a:t>8/18/2025</a:t>
            </a:fld>
            <a:endParaRPr lang="en-US"/>
          </a:p>
        </p:txBody>
      </p:sp>
      <p:sp>
        <p:nvSpPr>
          <p:cNvPr id="5" name="Footer Placeholder 4">
            <a:extLst>
              <a:ext uri="{FF2B5EF4-FFF2-40B4-BE49-F238E27FC236}">
                <a16:creationId xmlns:a16="http://schemas.microsoft.com/office/drawing/2014/main" id="{98A54748-D4D8-9A4C-93DC-F29B34910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F48A-9B33-7443-A76A-90F9FC62F613}"/>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95966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E06F3F-6B44-854C-AE74-77818BEDE2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0D1478-734F-BF43-8B2D-509187ADED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22A76-C70C-B54A-BEE1-188F2B60C9AF}"/>
              </a:ext>
            </a:extLst>
          </p:cNvPr>
          <p:cNvSpPr>
            <a:spLocks noGrp="1"/>
          </p:cNvSpPr>
          <p:nvPr>
            <p:ph type="dt" sz="half" idx="10"/>
          </p:nvPr>
        </p:nvSpPr>
        <p:spPr/>
        <p:txBody>
          <a:bodyPr/>
          <a:lstStyle/>
          <a:p>
            <a:fld id="{F7BEB524-477C-2D44-B821-7B83B34F7B0E}" type="datetimeFigureOut">
              <a:rPr lang="en-US" smtClean="0"/>
              <a:t>8/18/2025</a:t>
            </a:fld>
            <a:endParaRPr lang="en-US"/>
          </a:p>
        </p:txBody>
      </p:sp>
      <p:sp>
        <p:nvSpPr>
          <p:cNvPr id="5" name="Footer Placeholder 4">
            <a:extLst>
              <a:ext uri="{FF2B5EF4-FFF2-40B4-BE49-F238E27FC236}">
                <a16:creationId xmlns:a16="http://schemas.microsoft.com/office/drawing/2014/main" id="{03D076AD-8D5D-6641-8AE5-6E868FDE6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95048-581D-4B41-8614-A45E1B61EE7D}"/>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748361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16A8C-E139-9946-8988-E972E90F2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7ACF5-5F70-B24A-8CA8-372588F6B1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D0FBA-B7D6-7947-A104-40E5BF69A32A}"/>
              </a:ext>
            </a:extLst>
          </p:cNvPr>
          <p:cNvSpPr>
            <a:spLocks noGrp="1"/>
          </p:cNvSpPr>
          <p:nvPr>
            <p:ph type="dt" sz="half" idx="10"/>
          </p:nvPr>
        </p:nvSpPr>
        <p:spPr/>
        <p:txBody>
          <a:bodyPr/>
          <a:lstStyle/>
          <a:p>
            <a:fld id="{F7BEB524-477C-2D44-B821-7B83B34F7B0E}" type="datetimeFigureOut">
              <a:rPr lang="en-US" smtClean="0"/>
              <a:t>8/18/2025</a:t>
            </a:fld>
            <a:endParaRPr lang="en-US"/>
          </a:p>
        </p:txBody>
      </p:sp>
      <p:sp>
        <p:nvSpPr>
          <p:cNvPr id="5" name="Footer Placeholder 4">
            <a:extLst>
              <a:ext uri="{FF2B5EF4-FFF2-40B4-BE49-F238E27FC236}">
                <a16:creationId xmlns:a16="http://schemas.microsoft.com/office/drawing/2014/main" id="{08380146-2271-3949-B234-B52BCAB59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D8976-29E6-324E-BB66-631CDCFC7274}"/>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891008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1DBD5-055C-2C4B-82AF-4592CE4E4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6D76C6-D0C5-4747-91C4-EDD6A68496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B9993-29E3-BA44-9628-C65E415A353C}"/>
              </a:ext>
            </a:extLst>
          </p:cNvPr>
          <p:cNvSpPr>
            <a:spLocks noGrp="1"/>
          </p:cNvSpPr>
          <p:nvPr>
            <p:ph type="dt" sz="half" idx="10"/>
          </p:nvPr>
        </p:nvSpPr>
        <p:spPr/>
        <p:txBody>
          <a:bodyPr/>
          <a:lstStyle/>
          <a:p>
            <a:fld id="{F7BEB524-477C-2D44-B821-7B83B34F7B0E}" type="datetimeFigureOut">
              <a:rPr lang="en-US" smtClean="0"/>
              <a:t>8/18/2025</a:t>
            </a:fld>
            <a:endParaRPr lang="en-US"/>
          </a:p>
        </p:txBody>
      </p:sp>
      <p:sp>
        <p:nvSpPr>
          <p:cNvPr id="5" name="Footer Placeholder 4">
            <a:extLst>
              <a:ext uri="{FF2B5EF4-FFF2-40B4-BE49-F238E27FC236}">
                <a16:creationId xmlns:a16="http://schemas.microsoft.com/office/drawing/2014/main" id="{BF4A3C4B-4613-F748-896F-224E0F293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8E95B-DE9E-E348-9676-9879214BA547}"/>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564719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29EA6-31D1-844A-A571-0170A2F26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AB46D-845B-584C-94CD-CA1A79C886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8A332D-9371-2F4E-80AB-267C9DC5E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42158-B95D-F34E-83B6-A784C8CB2122}"/>
              </a:ext>
            </a:extLst>
          </p:cNvPr>
          <p:cNvSpPr>
            <a:spLocks noGrp="1"/>
          </p:cNvSpPr>
          <p:nvPr>
            <p:ph type="dt" sz="half" idx="10"/>
          </p:nvPr>
        </p:nvSpPr>
        <p:spPr/>
        <p:txBody>
          <a:bodyPr/>
          <a:lstStyle/>
          <a:p>
            <a:fld id="{F7BEB524-477C-2D44-B821-7B83B34F7B0E}" type="datetimeFigureOut">
              <a:rPr lang="en-US" smtClean="0"/>
              <a:t>8/18/2025</a:t>
            </a:fld>
            <a:endParaRPr lang="en-US"/>
          </a:p>
        </p:txBody>
      </p:sp>
      <p:sp>
        <p:nvSpPr>
          <p:cNvPr id="6" name="Footer Placeholder 5">
            <a:extLst>
              <a:ext uri="{FF2B5EF4-FFF2-40B4-BE49-F238E27FC236}">
                <a16:creationId xmlns:a16="http://schemas.microsoft.com/office/drawing/2014/main" id="{33084744-071F-A047-9B52-22018599DD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C1B7B9-EA6C-6A4B-9EC6-D848F486B0B4}"/>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142157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01C-8C49-5E4A-9D3D-A8B7E453ED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27D9D2-8D73-6E45-82A1-4AC4CDDB21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C4F666-EEC1-8640-9EAD-F6E1595F10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B7722B-7332-F343-B02F-778A4834F3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2FE35A-F0A4-EB45-AB21-8764E56422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8BC30A-1F68-514B-9922-315EA71AAF98}"/>
              </a:ext>
            </a:extLst>
          </p:cNvPr>
          <p:cNvSpPr>
            <a:spLocks noGrp="1"/>
          </p:cNvSpPr>
          <p:nvPr>
            <p:ph type="dt" sz="half" idx="10"/>
          </p:nvPr>
        </p:nvSpPr>
        <p:spPr/>
        <p:txBody>
          <a:bodyPr/>
          <a:lstStyle/>
          <a:p>
            <a:fld id="{F7BEB524-477C-2D44-B821-7B83B34F7B0E}" type="datetimeFigureOut">
              <a:rPr lang="en-US" smtClean="0"/>
              <a:t>8/18/2025</a:t>
            </a:fld>
            <a:endParaRPr lang="en-US"/>
          </a:p>
        </p:txBody>
      </p:sp>
      <p:sp>
        <p:nvSpPr>
          <p:cNvPr id="8" name="Footer Placeholder 7">
            <a:extLst>
              <a:ext uri="{FF2B5EF4-FFF2-40B4-BE49-F238E27FC236}">
                <a16:creationId xmlns:a16="http://schemas.microsoft.com/office/drawing/2014/main" id="{D42B716B-CE9B-9646-AEF8-62B85ED03D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983747-9808-5C44-B14C-8A5CBA33A283}"/>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1610983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16C5-DC48-B24D-A245-0FDE3FC510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2CBBB8-07DB-7A40-8ADC-EB3E42F63789}"/>
              </a:ext>
            </a:extLst>
          </p:cNvPr>
          <p:cNvSpPr>
            <a:spLocks noGrp="1"/>
          </p:cNvSpPr>
          <p:nvPr>
            <p:ph type="dt" sz="half" idx="10"/>
          </p:nvPr>
        </p:nvSpPr>
        <p:spPr/>
        <p:txBody>
          <a:bodyPr/>
          <a:lstStyle/>
          <a:p>
            <a:fld id="{F7BEB524-477C-2D44-B821-7B83B34F7B0E}" type="datetimeFigureOut">
              <a:rPr lang="en-US" smtClean="0"/>
              <a:t>8/18/2025</a:t>
            </a:fld>
            <a:endParaRPr lang="en-US"/>
          </a:p>
        </p:txBody>
      </p:sp>
      <p:sp>
        <p:nvSpPr>
          <p:cNvPr id="4" name="Footer Placeholder 3">
            <a:extLst>
              <a:ext uri="{FF2B5EF4-FFF2-40B4-BE49-F238E27FC236}">
                <a16:creationId xmlns:a16="http://schemas.microsoft.com/office/drawing/2014/main" id="{388B0731-E68A-A845-95DB-747983932B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8B104D-054D-6D4C-B4C0-204356BB8157}"/>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2299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DBEFA5-9B0B-2744-A251-48DAF69E9375}"/>
              </a:ext>
            </a:extLst>
          </p:cNvPr>
          <p:cNvSpPr>
            <a:spLocks noGrp="1"/>
          </p:cNvSpPr>
          <p:nvPr>
            <p:ph type="dt" sz="half" idx="10"/>
          </p:nvPr>
        </p:nvSpPr>
        <p:spPr/>
        <p:txBody>
          <a:bodyPr/>
          <a:lstStyle/>
          <a:p>
            <a:fld id="{F7BEB524-477C-2D44-B821-7B83B34F7B0E}" type="datetimeFigureOut">
              <a:rPr lang="en-US" smtClean="0"/>
              <a:t>8/18/2025</a:t>
            </a:fld>
            <a:endParaRPr lang="en-US"/>
          </a:p>
        </p:txBody>
      </p:sp>
      <p:sp>
        <p:nvSpPr>
          <p:cNvPr id="3" name="Footer Placeholder 2">
            <a:extLst>
              <a:ext uri="{FF2B5EF4-FFF2-40B4-BE49-F238E27FC236}">
                <a16:creationId xmlns:a16="http://schemas.microsoft.com/office/drawing/2014/main" id="{FBFC4557-DF1C-B146-A6F5-440810EF83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CBCD9-FF34-244D-BF83-DEB69B0D18D6}"/>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1930307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9EA1-092F-2A4B-BA5B-1BBA3978D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CD16BF-8870-A14B-BDC6-73DAE70B86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96D313-590F-C249-A680-003F69437C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D65DA4-A8A8-334B-BB2A-D0CF4FADA79C}"/>
              </a:ext>
            </a:extLst>
          </p:cNvPr>
          <p:cNvSpPr>
            <a:spLocks noGrp="1"/>
          </p:cNvSpPr>
          <p:nvPr>
            <p:ph type="dt" sz="half" idx="10"/>
          </p:nvPr>
        </p:nvSpPr>
        <p:spPr/>
        <p:txBody>
          <a:bodyPr/>
          <a:lstStyle/>
          <a:p>
            <a:fld id="{F7BEB524-477C-2D44-B821-7B83B34F7B0E}" type="datetimeFigureOut">
              <a:rPr lang="en-US" smtClean="0"/>
              <a:t>8/18/2025</a:t>
            </a:fld>
            <a:endParaRPr lang="en-US"/>
          </a:p>
        </p:txBody>
      </p:sp>
      <p:sp>
        <p:nvSpPr>
          <p:cNvPr id="6" name="Footer Placeholder 5">
            <a:extLst>
              <a:ext uri="{FF2B5EF4-FFF2-40B4-BE49-F238E27FC236}">
                <a16:creationId xmlns:a16="http://schemas.microsoft.com/office/drawing/2014/main" id="{FF2074A5-8F5F-984E-9D00-00120750D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9B9CBF-9D84-CA4A-992C-1D94565EF7D4}"/>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1098990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17B7-AF6A-9542-A9AC-075337089D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C69B32-300D-6B47-BE52-7AB3AE160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417AFE-D209-6F4F-A2C7-B168A8F66C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B8DE26-003F-334B-A54D-C4F151397189}"/>
              </a:ext>
            </a:extLst>
          </p:cNvPr>
          <p:cNvSpPr>
            <a:spLocks noGrp="1"/>
          </p:cNvSpPr>
          <p:nvPr>
            <p:ph type="dt" sz="half" idx="10"/>
          </p:nvPr>
        </p:nvSpPr>
        <p:spPr/>
        <p:txBody>
          <a:bodyPr/>
          <a:lstStyle/>
          <a:p>
            <a:fld id="{F7BEB524-477C-2D44-B821-7B83B34F7B0E}" type="datetimeFigureOut">
              <a:rPr lang="en-US" smtClean="0"/>
              <a:t>8/18/2025</a:t>
            </a:fld>
            <a:endParaRPr lang="en-US"/>
          </a:p>
        </p:txBody>
      </p:sp>
      <p:sp>
        <p:nvSpPr>
          <p:cNvPr id="6" name="Footer Placeholder 5">
            <a:extLst>
              <a:ext uri="{FF2B5EF4-FFF2-40B4-BE49-F238E27FC236}">
                <a16:creationId xmlns:a16="http://schemas.microsoft.com/office/drawing/2014/main" id="{87C4F774-4742-214D-B503-D8DECBFC0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37FA1-0D2F-4747-9036-2766F294AC38}"/>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39433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3B2550-5B90-0B49-8864-FB0E0B8B48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D836D9-5FEC-174A-9DB1-898E05C88F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65F20-B8D9-3C42-8D21-68DB7302E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EB524-477C-2D44-B821-7B83B34F7B0E}" type="datetimeFigureOut">
              <a:rPr lang="en-US" smtClean="0"/>
              <a:t>8/18/2025</a:t>
            </a:fld>
            <a:endParaRPr lang="en-US"/>
          </a:p>
        </p:txBody>
      </p:sp>
      <p:sp>
        <p:nvSpPr>
          <p:cNvPr id="5" name="Footer Placeholder 4">
            <a:extLst>
              <a:ext uri="{FF2B5EF4-FFF2-40B4-BE49-F238E27FC236}">
                <a16:creationId xmlns:a16="http://schemas.microsoft.com/office/drawing/2014/main" id="{334C51B1-40B7-4445-A16F-F8709BADD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63A798-BFC7-E747-9BB4-9E744E0354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C73AB-E2E3-6F4E-987C-A5DF5E5F0F09}" type="slidenum">
              <a:rPr lang="en-US" smtClean="0"/>
              <a:t>‹#›</a:t>
            </a:fld>
            <a:endParaRPr lang="en-US"/>
          </a:p>
        </p:txBody>
      </p:sp>
    </p:spTree>
    <p:extLst>
      <p:ext uri="{BB962C8B-B14F-4D97-AF65-F5344CB8AC3E}">
        <p14:creationId xmlns:p14="http://schemas.microsoft.com/office/powerpoint/2010/main" val="1217825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Graphic 9" descr="Outside shot of Sinclair campus looking down a sidewalk">
            <a:extLst>
              <a:ext uri="{FF2B5EF4-FFF2-40B4-BE49-F238E27FC236}">
                <a16:creationId xmlns:a16="http://schemas.microsoft.com/office/drawing/2014/main" id="{FDA1B8E2-1A56-9642-8C8E-911D4DD0B354}"/>
              </a:ext>
            </a:extLst>
          </p:cNvPr>
          <p:cNvSpPr>
            <a:spLocks/>
          </p:cNvSpPr>
          <p:nvPr/>
        </p:nvSpPr>
        <p:spPr>
          <a:xfrm>
            <a:off x="-128992" y="0"/>
            <a:ext cx="5909845" cy="6959014"/>
          </a:xfrm>
          <a:custGeom>
            <a:avLst/>
            <a:gdLst>
              <a:gd name="connsiteX0" fmla="*/ 5909846 w 5909845"/>
              <a:gd name="connsiteY0" fmla="*/ 3488760 h 6959014"/>
              <a:gd name="connsiteX1" fmla="*/ 3859500 w 5909845"/>
              <a:gd name="connsiteY1" fmla="*/ 6959015 h 6959014"/>
              <a:gd name="connsiteX2" fmla="*/ 0 w 5909845"/>
              <a:gd name="connsiteY2" fmla="*/ 6937137 h 6959014"/>
              <a:gd name="connsiteX3" fmla="*/ 61526 w 5909845"/>
              <a:gd name="connsiteY3" fmla="*/ 6271 h 6959014"/>
              <a:gd name="connsiteX4" fmla="*/ 3837176 w 5909845"/>
              <a:gd name="connsiteY4" fmla="*/ 6271 h 6959014"/>
              <a:gd name="connsiteX5" fmla="*/ 5909846 w 5909845"/>
              <a:gd name="connsiteY5" fmla="*/ 3488760 h 695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9845" h="6959014">
                <a:moveTo>
                  <a:pt x="5909846" y="3488760"/>
                </a:moveTo>
                <a:cubicBezTo>
                  <a:pt x="5909846" y="4983411"/>
                  <a:pt x="5081885" y="6284734"/>
                  <a:pt x="3859500" y="6959015"/>
                </a:cubicBezTo>
                <a:cubicBezTo>
                  <a:pt x="3180397" y="6959015"/>
                  <a:pt x="0" y="6937137"/>
                  <a:pt x="0" y="6937137"/>
                </a:cubicBezTo>
                <a:lnTo>
                  <a:pt x="61526" y="6271"/>
                </a:lnTo>
                <a:cubicBezTo>
                  <a:pt x="61526" y="6271"/>
                  <a:pt x="3120569" y="-7838"/>
                  <a:pt x="3837176" y="6271"/>
                </a:cubicBezTo>
                <a:cubicBezTo>
                  <a:pt x="5071705" y="676980"/>
                  <a:pt x="5909846" y="1985000"/>
                  <a:pt x="5909846" y="3488760"/>
                </a:cubicBezTo>
                <a:close/>
              </a:path>
            </a:pathLst>
          </a:custGeom>
          <a:blipFill>
            <a:blip r:embed="rId2"/>
            <a:tile tx="0" ty="0" sx="18000" sy="18000" flip="none" algn="r"/>
          </a:blipFill>
          <a:ln w="8928" cap="flat">
            <a:noFill/>
            <a:prstDash val="solid"/>
            <a:miter/>
          </a:ln>
        </p:spPr>
        <p:txBody>
          <a:bodyPr rtlCol="0" anchor="ctr"/>
          <a:lstStyle/>
          <a:p>
            <a:pPr lvl="1"/>
            <a:r>
              <a:rPr lang="en-US" dirty="0"/>
              <a:t>+</a:t>
            </a:r>
          </a:p>
        </p:txBody>
      </p:sp>
      <p:sp>
        <p:nvSpPr>
          <p:cNvPr id="2" name="Title 1">
            <a:extLst>
              <a:ext uri="{FF2B5EF4-FFF2-40B4-BE49-F238E27FC236}">
                <a16:creationId xmlns:a16="http://schemas.microsoft.com/office/drawing/2014/main" id="{59084850-4ED5-0C44-BBC0-A9D20DDDAFE1}"/>
              </a:ext>
            </a:extLst>
          </p:cNvPr>
          <p:cNvSpPr>
            <a:spLocks noGrp="1"/>
          </p:cNvSpPr>
          <p:nvPr>
            <p:ph type="ctrTitle"/>
          </p:nvPr>
        </p:nvSpPr>
        <p:spPr>
          <a:xfrm>
            <a:off x="5780852" y="1191505"/>
            <a:ext cx="6200443" cy="4331840"/>
          </a:xfrm>
        </p:spPr>
        <p:txBody>
          <a:bodyPr>
            <a:normAutofit/>
          </a:bodyPr>
          <a:lstStyle/>
          <a:p>
            <a:pPr algn="l">
              <a:lnSpc>
                <a:spcPct val="100000"/>
              </a:lnSpc>
            </a:pPr>
            <a:r>
              <a:rPr lang="en-US" sz="1200" dirty="0">
                <a:latin typeface="Arial" panose="020B0604020202020204" pitchFamily="34" charset="0"/>
                <a:ea typeface="Calibri Light"/>
                <a:cs typeface="Arial" panose="020B0604020202020204" pitchFamily="34" charset="0"/>
              </a:rPr>
              <a:t>Tech Prep Student,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dirty="0">
                <a:latin typeface="Arial" panose="020B0604020202020204" pitchFamily="34" charset="0"/>
                <a:ea typeface="Calibri Light"/>
                <a:cs typeface="Arial" panose="020B0604020202020204" pitchFamily="34" charset="0"/>
              </a:rPr>
              <a:t>Throughout the rest of your high school career, you will have the opportunity to earn college credit for some of the work you are doing now. This credit, along with the opportunity to earn a scholarship, is awarded through Sinclair Community College.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dirty="0">
                <a:latin typeface="Arial" panose="020B0604020202020204" pitchFamily="34" charset="0"/>
                <a:ea typeface="Calibri Light"/>
                <a:cs typeface="Arial" panose="020B0604020202020204" pitchFamily="34" charset="0"/>
              </a:rPr>
              <a:t>This application is necessary for Sinclair to award college credit and very likely, a scholarship. It </a:t>
            </a:r>
            <a:r>
              <a:rPr lang="en-US" sz="1200" b="1" dirty="0">
                <a:latin typeface="Arial" panose="020B0604020202020204" pitchFamily="34" charset="0"/>
                <a:ea typeface="Calibri Light"/>
                <a:cs typeface="Arial" panose="020B0604020202020204" pitchFamily="34" charset="0"/>
              </a:rPr>
              <a:t>cannot be processed</a:t>
            </a:r>
            <a:r>
              <a:rPr lang="en-US" sz="1200" dirty="0">
                <a:latin typeface="Arial" panose="020B0604020202020204" pitchFamily="34" charset="0"/>
                <a:ea typeface="Calibri Light"/>
                <a:cs typeface="Arial" panose="020B0604020202020204" pitchFamily="34" charset="0"/>
              </a:rPr>
              <a:t> without a </a:t>
            </a:r>
            <a:r>
              <a:rPr lang="en-US" sz="1200" u="sng" dirty="0">
                <a:latin typeface="Arial" panose="020B0604020202020204" pitchFamily="34" charset="0"/>
                <a:ea typeface="Calibri Light"/>
                <a:cs typeface="Arial" panose="020B0604020202020204" pitchFamily="34" charset="0"/>
              </a:rPr>
              <a:t>home address </a:t>
            </a:r>
            <a:r>
              <a:rPr lang="en-US" sz="1200" dirty="0">
                <a:latin typeface="Arial" panose="020B0604020202020204" pitchFamily="34" charset="0"/>
                <a:ea typeface="Calibri Light"/>
                <a:cs typeface="Arial" panose="020B0604020202020204" pitchFamily="34" charset="0"/>
              </a:rPr>
              <a:t>and </a:t>
            </a:r>
            <a:r>
              <a:rPr lang="en-US" sz="1200" u="sng" dirty="0">
                <a:latin typeface="Arial" panose="020B0604020202020204" pitchFamily="34" charset="0"/>
                <a:ea typeface="Calibri Light"/>
                <a:cs typeface="Arial" panose="020B0604020202020204" pitchFamily="34" charset="0"/>
              </a:rPr>
              <a:t>social security number</a:t>
            </a:r>
            <a:r>
              <a:rPr lang="en-US" sz="1200" dirty="0">
                <a:latin typeface="Arial" panose="020B0604020202020204" pitchFamily="34" charset="0"/>
                <a:ea typeface="Calibri Light"/>
                <a:cs typeface="Arial" panose="020B0604020202020204" pitchFamily="34" charset="0"/>
              </a:rPr>
              <a:t>.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b="1" dirty="0">
                <a:latin typeface="Arial" panose="020B0604020202020204" pitchFamily="34" charset="0"/>
                <a:ea typeface="Calibri Light"/>
                <a:cs typeface="Arial" panose="020B0604020202020204" pitchFamily="34" charset="0"/>
              </a:rPr>
              <a:t>Completing this application does not obligate you to attend Sinclair upon graduation</a:t>
            </a:r>
            <a:r>
              <a:rPr lang="en-US" sz="1200" dirty="0">
                <a:latin typeface="Arial" panose="020B0604020202020204" pitchFamily="34" charset="0"/>
                <a:ea typeface="Calibri Light"/>
                <a:cs typeface="Arial" panose="020B0604020202020204" pitchFamily="34" charset="0"/>
              </a:rPr>
              <a:t>.</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dirty="0">
                <a:latin typeface="Arial" panose="020B0604020202020204" pitchFamily="34" charset="0"/>
                <a:ea typeface="Calibri Light"/>
                <a:cs typeface="Arial" panose="020B0604020202020204" pitchFamily="34" charset="0"/>
              </a:rPr>
              <a:t>To make the application easier for you, we have provided an information sheet that you can complete prior to this application. If you have not received that sheet, please ask your career/technical teacher.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dirty="0">
                <a:latin typeface="Arial" panose="020B0604020202020204" pitchFamily="34" charset="0"/>
                <a:ea typeface="Calibri Light"/>
                <a:cs typeface="Arial" panose="020B0604020202020204" pitchFamily="34" charset="0"/>
              </a:rPr>
              <a:t>Please understand that this is an annual process for all students who are in the Tech Prep program (career/technical) in your school.</a:t>
            </a:r>
          </a:p>
        </p:txBody>
      </p:sp>
      <p:pic>
        <p:nvPicPr>
          <p:cNvPr id="7" name="Picture 6" descr="Sinclair &quot;S&quot; Logo">
            <a:extLst>
              <a:ext uri="{FF2B5EF4-FFF2-40B4-BE49-F238E27FC236}">
                <a16:creationId xmlns:a16="http://schemas.microsoft.com/office/drawing/2014/main" id="{1F355C15-7014-BA4C-BE67-B7C2991A4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864" y="5843752"/>
            <a:ext cx="853920" cy="853920"/>
          </a:xfrm>
          <a:prstGeom prst="rect">
            <a:avLst/>
          </a:prstGeom>
        </p:spPr>
      </p:pic>
    </p:spTree>
    <p:extLst>
      <p:ext uri="{BB962C8B-B14F-4D97-AF65-F5344CB8AC3E}">
        <p14:creationId xmlns:p14="http://schemas.microsoft.com/office/powerpoint/2010/main" val="2327470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073490" y="542418"/>
            <a:ext cx="4064000" cy="4493538"/>
          </a:xfrm>
          <a:prstGeom prst="rect">
            <a:avLst/>
          </a:prstGeom>
          <a:noFill/>
        </p:spPr>
        <p:txBody>
          <a:bodyPr wrap="square" rtlCol="0">
            <a:spAutoFit/>
          </a:bodyPr>
          <a:lstStyle/>
          <a:p>
            <a:r>
              <a:rPr lang="en-US" dirty="0"/>
              <a:t>Enter your education information:</a:t>
            </a:r>
          </a:p>
          <a:p>
            <a:endParaRPr lang="en-US" dirty="0"/>
          </a:p>
          <a:p>
            <a:r>
              <a:rPr lang="en-US" dirty="0"/>
              <a:t>Do you attend a career tech center in addition to your home high school?</a:t>
            </a:r>
          </a:p>
          <a:p>
            <a:endParaRPr lang="en-US" dirty="0"/>
          </a:p>
          <a:p>
            <a:r>
              <a:rPr lang="en-US" dirty="0"/>
              <a:t>Have you attended any other college?</a:t>
            </a:r>
          </a:p>
          <a:p>
            <a:pPr lvl="1"/>
            <a:r>
              <a:rPr lang="en-US" sz="1100" i="1" dirty="0"/>
              <a:t>Select Yes if you attend College Credit Plus at another college (Clark State, Edison, etc.) </a:t>
            </a:r>
          </a:p>
          <a:p>
            <a:endParaRPr lang="en-US" dirty="0"/>
          </a:p>
          <a:p>
            <a:r>
              <a:rPr lang="en-US" dirty="0"/>
              <a:t>Click Add High School or College.</a:t>
            </a:r>
          </a:p>
          <a:p>
            <a:endParaRPr lang="en-US" dirty="0"/>
          </a:p>
          <a:p>
            <a:r>
              <a:rPr lang="en-US" dirty="0"/>
              <a:t>Add your career tech center first, followed by your home school </a:t>
            </a:r>
            <a:r>
              <a:rPr lang="en-US" sz="1200" i="1" dirty="0"/>
              <a:t>(from where you will earn your diploma)</a:t>
            </a:r>
          </a:p>
          <a:p>
            <a:endParaRPr lang="en-US" dirty="0"/>
          </a:p>
          <a:p>
            <a:r>
              <a:rPr lang="en-US" dirty="0"/>
              <a:t>Once you’ve added all schools, click Save and Continue.</a:t>
            </a:r>
          </a:p>
        </p:txBody>
      </p:sp>
      <p:pic>
        <p:nvPicPr>
          <p:cNvPr id="3" name="Picture 2">
            <a:extLst>
              <a:ext uri="{FF2B5EF4-FFF2-40B4-BE49-F238E27FC236}">
                <a16:creationId xmlns:a16="http://schemas.microsoft.com/office/drawing/2014/main" id="{E4003111-AFC8-E9F0-B593-796E188D3E08}"/>
              </a:ext>
            </a:extLst>
          </p:cNvPr>
          <p:cNvPicPr>
            <a:picLocks noChangeAspect="1"/>
          </p:cNvPicPr>
          <p:nvPr/>
        </p:nvPicPr>
        <p:blipFill>
          <a:blip r:embed="rId4"/>
          <a:stretch>
            <a:fillRect/>
          </a:stretch>
        </p:blipFill>
        <p:spPr>
          <a:xfrm>
            <a:off x="356733" y="344978"/>
            <a:ext cx="4229814" cy="4368338"/>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8ADA2510-22B6-13E8-5B13-71CDC54ADDB9}"/>
              </a:ext>
            </a:extLst>
          </p:cNvPr>
          <p:cNvPicPr>
            <a:picLocks noChangeAspect="1"/>
          </p:cNvPicPr>
          <p:nvPr/>
        </p:nvPicPr>
        <p:blipFill rotWithShape="1">
          <a:blip r:embed="rId5"/>
          <a:srcRect l="10923" r="43456"/>
          <a:stretch/>
        </p:blipFill>
        <p:spPr>
          <a:xfrm>
            <a:off x="3462251" y="2102594"/>
            <a:ext cx="2335877" cy="2224512"/>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D4DC1658-74A9-70C2-ED14-A2EA8485625A}"/>
              </a:ext>
            </a:extLst>
          </p:cNvPr>
          <p:cNvPicPr>
            <a:picLocks noChangeAspect="1"/>
          </p:cNvPicPr>
          <p:nvPr/>
        </p:nvPicPr>
        <p:blipFill>
          <a:blip r:embed="rId6"/>
          <a:stretch>
            <a:fillRect/>
          </a:stretch>
        </p:blipFill>
        <p:spPr>
          <a:xfrm>
            <a:off x="1718674" y="4442957"/>
            <a:ext cx="4540673" cy="16417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75960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3031599"/>
          </a:xfrm>
          <a:prstGeom prst="rect">
            <a:avLst/>
          </a:prstGeom>
          <a:noFill/>
        </p:spPr>
        <p:txBody>
          <a:bodyPr wrap="square" rtlCol="0">
            <a:spAutoFit/>
          </a:bodyPr>
          <a:lstStyle/>
          <a:p>
            <a:r>
              <a:rPr lang="en-US" dirty="0"/>
              <a:t>If you did not enter your social security number, </a:t>
            </a:r>
            <a:r>
              <a:rPr lang="en-US" b="1" dirty="0"/>
              <a:t>stop here</a:t>
            </a:r>
            <a:r>
              <a:rPr lang="en-US" dirty="0"/>
              <a:t>. Log out, write down your username and password, and return later to add it and submit.</a:t>
            </a:r>
          </a:p>
          <a:p>
            <a:endParaRPr lang="en-US" sz="1100" i="1" dirty="0"/>
          </a:p>
          <a:p>
            <a:r>
              <a:rPr lang="en-US" dirty="0"/>
              <a:t>If you did enter your social security number, certify, type your electronic signature, and click Submit.</a:t>
            </a:r>
          </a:p>
          <a:p>
            <a:endParaRPr lang="en-US" dirty="0"/>
          </a:p>
          <a:p>
            <a:r>
              <a:rPr lang="en-US" dirty="0"/>
              <a:t>Congratulations, you’re done!</a:t>
            </a:r>
          </a:p>
          <a:p>
            <a:endParaRPr lang="en-US" dirty="0"/>
          </a:p>
        </p:txBody>
      </p:sp>
      <p:pic>
        <p:nvPicPr>
          <p:cNvPr id="10" name="Picture 9">
            <a:extLst>
              <a:ext uri="{FF2B5EF4-FFF2-40B4-BE49-F238E27FC236}">
                <a16:creationId xmlns:a16="http://schemas.microsoft.com/office/drawing/2014/main" id="{CC21662C-FE3D-0643-54DA-BF610ECC5862}"/>
              </a:ext>
            </a:extLst>
          </p:cNvPr>
          <p:cNvPicPr>
            <a:picLocks noChangeAspect="1"/>
          </p:cNvPicPr>
          <p:nvPr/>
        </p:nvPicPr>
        <p:blipFill>
          <a:blip r:embed="rId3"/>
          <a:stretch>
            <a:fillRect/>
          </a:stretch>
        </p:blipFill>
        <p:spPr>
          <a:xfrm>
            <a:off x="765129" y="743988"/>
            <a:ext cx="5602672" cy="46717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295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2585323"/>
          </a:xfrm>
          <a:prstGeom prst="rect">
            <a:avLst/>
          </a:prstGeom>
          <a:noFill/>
        </p:spPr>
        <p:txBody>
          <a:bodyPr wrap="square" rtlCol="0">
            <a:spAutoFit/>
          </a:bodyPr>
          <a:lstStyle/>
          <a:p>
            <a:r>
              <a:rPr lang="en-US" dirty="0"/>
              <a:t>What’s next:</a:t>
            </a:r>
          </a:p>
          <a:p>
            <a:endParaRPr lang="en-US" dirty="0"/>
          </a:p>
          <a:p>
            <a:r>
              <a:rPr lang="en-US" dirty="0"/>
              <a:t>Once submitted, you will receive a confirmation email. </a:t>
            </a:r>
          </a:p>
          <a:p>
            <a:endParaRPr lang="en-US" dirty="0"/>
          </a:p>
          <a:p>
            <a:r>
              <a:rPr lang="en-US" dirty="0"/>
              <a:t>Within 1-5 business days, you will receive an email with your Sinclair login and password. </a:t>
            </a:r>
          </a:p>
          <a:p>
            <a:endParaRPr lang="en-US" dirty="0"/>
          </a:p>
        </p:txBody>
      </p:sp>
      <p:pic>
        <p:nvPicPr>
          <p:cNvPr id="5" name="Picture 4">
            <a:extLst>
              <a:ext uri="{FF2B5EF4-FFF2-40B4-BE49-F238E27FC236}">
                <a16:creationId xmlns:a16="http://schemas.microsoft.com/office/drawing/2014/main" id="{DADD490D-C0DB-7E6F-944E-A2324F68BFA9}"/>
              </a:ext>
            </a:extLst>
          </p:cNvPr>
          <p:cNvPicPr>
            <a:picLocks noChangeAspect="1"/>
          </p:cNvPicPr>
          <p:nvPr/>
        </p:nvPicPr>
        <p:blipFill>
          <a:blip r:embed="rId3"/>
          <a:stretch>
            <a:fillRect/>
          </a:stretch>
        </p:blipFill>
        <p:spPr>
          <a:xfrm>
            <a:off x="1204613" y="669174"/>
            <a:ext cx="4373152" cy="52037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36350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A623CD-1469-4F4B-8C34-FD75AC169366}"/>
              </a:ext>
            </a:extLst>
          </p:cNvPr>
          <p:cNvSpPr>
            <a:spLocks noGrp="1"/>
          </p:cNvSpPr>
          <p:nvPr>
            <p:ph type="title"/>
          </p:nvPr>
        </p:nvSpPr>
        <p:spPr>
          <a:xfrm>
            <a:off x="838200" y="2629315"/>
            <a:ext cx="10515600" cy="799685"/>
          </a:xfrm>
        </p:spPr>
        <p:txBody>
          <a:bodyPr>
            <a:normAutofit fontScale="90000"/>
          </a:bodyPr>
          <a:lstStyle/>
          <a:p>
            <a:pPr algn="ctr"/>
            <a:r>
              <a:rPr lang="en-US" b="1" dirty="0">
                <a:latin typeface="Arial Black" panose="020B0604020202020204" pitchFamily="34" charset="0"/>
                <a:cs typeface="Arial Black" panose="020B0604020202020204" pitchFamily="34" charset="0"/>
              </a:rPr>
              <a:t>Thank you for completing the Sinclair Tech Prep Application!</a:t>
            </a:r>
          </a:p>
        </p:txBody>
      </p:sp>
      <p:pic>
        <p:nvPicPr>
          <p:cNvPr id="6" name="Picture 5">
            <a:extLst>
              <a:ext uri="{FF2B5EF4-FFF2-40B4-BE49-F238E27FC236}">
                <a16:creationId xmlns:a16="http://schemas.microsoft.com/office/drawing/2014/main" id="{B4B96CDC-3F7C-E6B7-1665-69154E6383DA}"/>
              </a:ext>
            </a:extLst>
          </p:cNvPr>
          <p:cNvPicPr>
            <a:picLocks noChangeAspect="1"/>
          </p:cNvPicPr>
          <p:nvPr/>
        </p:nvPicPr>
        <p:blipFill>
          <a:blip r:embed="rId3"/>
          <a:stretch>
            <a:fillRect/>
          </a:stretch>
        </p:blipFill>
        <p:spPr>
          <a:xfrm>
            <a:off x="4834017" y="3781670"/>
            <a:ext cx="2295497" cy="799685"/>
          </a:xfrm>
          <a:prstGeom prst="rect">
            <a:avLst/>
          </a:prstGeom>
        </p:spPr>
      </p:pic>
    </p:spTree>
    <p:extLst>
      <p:ext uri="{BB962C8B-B14F-4D97-AF65-F5344CB8AC3E}">
        <p14:creationId xmlns:p14="http://schemas.microsoft.com/office/powerpoint/2010/main" val="3859823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95000" sy="95000" flip="none" algn="b"/>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F61963-21F0-1C41-9736-2C6B570D9E6C}"/>
              </a:ext>
            </a:extLst>
          </p:cNvPr>
          <p:cNvSpPr>
            <a:spLocks noGrp="1"/>
          </p:cNvSpPr>
          <p:nvPr>
            <p:ph type="title"/>
          </p:nvPr>
        </p:nvSpPr>
        <p:spPr>
          <a:xfrm>
            <a:off x="711200" y="1977615"/>
            <a:ext cx="12717207" cy="1111025"/>
          </a:xfrm>
        </p:spPr>
        <p:txBody>
          <a:bodyPr>
            <a:noAutofit/>
          </a:bodyPr>
          <a:lstStyle/>
          <a:p>
            <a:r>
              <a:rPr lang="en-US" sz="5000" dirty="0">
                <a:latin typeface="Arial" panose="020B0604020202020204" pitchFamily="34" charset="0"/>
                <a:cs typeface="Arial" panose="020B0604020202020204" pitchFamily="34" charset="0"/>
              </a:rPr>
              <a:t>START THE APPLICATION</a:t>
            </a:r>
            <a:br>
              <a:rPr lang="en-US" sz="10000" dirty="0">
                <a:latin typeface="Arial" panose="020B0604020202020204" pitchFamily="34" charset="0"/>
                <a:cs typeface="Arial" panose="020B0604020202020204" pitchFamily="34" charset="0"/>
              </a:rPr>
            </a:br>
            <a:r>
              <a:rPr lang="en-US" sz="8000" dirty="0">
                <a:latin typeface="Arial Black" panose="020B0A04020102020204" pitchFamily="34" charset="0"/>
                <a:cs typeface="Arial" panose="020B0604020202020204" pitchFamily="34" charset="0"/>
              </a:rPr>
              <a:t>apply.sinclair.edu</a:t>
            </a:r>
          </a:p>
        </p:txBody>
      </p:sp>
    </p:spTree>
    <p:extLst>
      <p:ext uri="{BB962C8B-B14F-4D97-AF65-F5344CB8AC3E}">
        <p14:creationId xmlns:p14="http://schemas.microsoft.com/office/powerpoint/2010/main" val="958531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2862322"/>
          </a:xfrm>
          <a:prstGeom prst="rect">
            <a:avLst/>
          </a:prstGeom>
          <a:noFill/>
        </p:spPr>
        <p:txBody>
          <a:bodyPr wrap="square" rtlCol="0">
            <a:spAutoFit/>
          </a:bodyPr>
          <a:lstStyle/>
          <a:p>
            <a:r>
              <a:rPr lang="en-US" dirty="0"/>
              <a:t>Click </a:t>
            </a:r>
            <a:r>
              <a:rPr lang="en-US" dirty="0">
                <a:solidFill>
                  <a:schemeClr val="accent1"/>
                </a:solidFill>
              </a:rPr>
              <a:t>Create your account now</a:t>
            </a:r>
          </a:p>
          <a:p>
            <a:endParaRPr lang="en-US" dirty="0"/>
          </a:p>
          <a:p>
            <a:r>
              <a:rPr lang="en-US" dirty="0"/>
              <a:t>Enter your </a:t>
            </a:r>
            <a:r>
              <a:rPr lang="en-US" b="1" u="sng" dirty="0"/>
              <a:t>Legal</a:t>
            </a:r>
            <a:r>
              <a:rPr lang="en-US" dirty="0"/>
              <a:t> first and last name</a:t>
            </a:r>
          </a:p>
          <a:p>
            <a:endParaRPr lang="en-US" dirty="0"/>
          </a:p>
          <a:p>
            <a:r>
              <a:rPr lang="en-US" dirty="0"/>
              <a:t>Use an email and password that you can easily access</a:t>
            </a:r>
          </a:p>
          <a:p>
            <a:endParaRPr lang="en-US" dirty="0"/>
          </a:p>
          <a:p>
            <a:r>
              <a:rPr lang="en-US" dirty="0"/>
              <a:t>Make the password something you can easily remember, you can change this later</a:t>
            </a:r>
          </a:p>
        </p:txBody>
      </p:sp>
      <p:pic>
        <p:nvPicPr>
          <p:cNvPr id="13" name="Picture 12">
            <a:extLst>
              <a:ext uri="{FF2B5EF4-FFF2-40B4-BE49-F238E27FC236}">
                <a16:creationId xmlns:a16="http://schemas.microsoft.com/office/drawing/2014/main" id="{F555BE01-E528-2FDB-7A39-F8DD313E96CC}"/>
              </a:ext>
            </a:extLst>
          </p:cNvPr>
          <p:cNvPicPr>
            <a:picLocks noChangeAspect="1"/>
          </p:cNvPicPr>
          <p:nvPr/>
        </p:nvPicPr>
        <p:blipFill>
          <a:blip r:embed="rId3"/>
          <a:stretch>
            <a:fillRect/>
          </a:stretch>
        </p:blipFill>
        <p:spPr>
          <a:xfrm>
            <a:off x="443344" y="1122521"/>
            <a:ext cx="3851221" cy="2594225"/>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658680E0-39A6-8BF3-A9B7-991A340665A5}"/>
              </a:ext>
            </a:extLst>
          </p:cNvPr>
          <p:cNvPicPr>
            <a:picLocks noChangeAspect="1"/>
          </p:cNvPicPr>
          <p:nvPr/>
        </p:nvPicPr>
        <p:blipFill rotWithShape="1">
          <a:blip r:embed="rId4"/>
          <a:srcRect r="34145"/>
          <a:stretch/>
        </p:blipFill>
        <p:spPr>
          <a:xfrm>
            <a:off x="2368954" y="2385297"/>
            <a:ext cx="4064000" cy="30120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73921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1477328"/>
          </a:xfrm>
          <a:prstGeom prst="rect">
            <a:avLst/>
          </a:prstGeom>
          <a:noFill/>
        </p:spPr>
        <p:txBody>
          <a:bodyPr wrap="square" rtlCol="0">
            <a:spAutoFit/>
          </a:bodyPr>
          <a:lstStyle/>
          <a:p>
            <a:r>
              <a:rPr lang="en-US" dirty="0"/>
              <a:t>Check your email for the verification link.</a:t>
            </a:r>
            <a:endParaRPr lang="en-US" dirty="0">
              <a:solidFill>
                <a:schemeClr val="accent1"/>
              </a:solidFill>
            </a:endParaRPr>
          </a:p>
          <a:p>
            <a:endParaRPr lang="en-US" dirty="0"/>
          </a:p>
          <a:p>
            <a:r>
              <a:rPr lang="en-US" dirty="0"/>
              <a:t>Click </a:t>
            </a:r>
            <a:r>
              <a:rPr lang="en-US" dirty="0">
                <a:solidFill>
                  <a:schemeClr val="accent1"/>
                </a:solidFill>
              </a:rPr>
              <a:t>Verify your email.</a:t>
            </a:r>
          </a:p>
          <a:p>
            <a:endParaRPr lang="en-US" dirty="0"/>
          </a:p>
          <a:p>
            <a:r>
              <a:rPr lang="en-US" dirty="0"/>
              <a:t>Once verified, click </a:t>
            </a:r>
            <a:r>
              <a:rPr lang="en-US" dirty="0">
                <a:solidFill>
                  <a:schemeClr val="accent1"/>
                </a:solidFill>
              </a:rPr>
              <a:t>Log in to your account</a:t>
            </a:r>
          </a:p>
        </p:txBody>
      </p:sp>
      <p:pic>
        <p:nvPicPr>
          <p:cNvPr id="3" name="Picture 2">
            <a:extLst>
              <a:ext uri="{FF2B5EF4-FFF2-40B4-BE49-F238E27FC236}">
                <a16:creationId xmlns:a16="http://schemas.microsoft.com/office/drawing/2014/main" id="{F5414356-A463-918F-D732-400BF1F4F686}"/>
              </a:ext>
            </a:extLst>
          </p:cNvPr>
          <p:cNvPicPr>
            <a:picLocks noChangeAspect="1"/>
          </p:cNvPicPr>
          <p:nvPr/>
        </p:nvPicPr>
        <p:blipFill rotWithShape="1">
          <a:blip r:embed="rId3"/>
          <a:srcRect l="39743"/>
          <a:stretch/>
        </p:blipFill>
        <p:spPr>
          <a:xfrm>
            <a:off x="600689" y="376836"/>
            <a:ext cx="4059462" cy="1959964"/>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865A00F1-5D38-96A6-9756-67E683A698CC}"/>
              </a:ext>
            </a:extLst>
          </p:cNvPr>
          <p:cNvPicPr>
            <a:picLocks noChangeAspect="1"/>
          </p:cNvPicPr>
          <p:nvPr/>
        </p:nvPicPr>
        <p:blipFill>
          <a:blip r:embed="rId4"/>
          <a:stretch>
            <a:fillRect/>
          </a:stretch>
        </p:blipFill>
        <p:spPr>
          <a:xfrm>
            <a:off x="1835728" y="1901457"/>
            <a:ext cx="4737099" cy="2374917"/>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30CED939-3FC5-8769-CEAC-AE0E0CF3C3D7}"/>
              </a:ext>
            </a:extLst>
          </p:cNvPr>
          <p:cNvPicPr>
            <a:picLocks noChangeAspect="1"/>
          </p:cNvPicPr>
          <p:nvPr/>
        </p:nvPicPr>
        <p:blipFill rotWithShape="1">
          <a:blip r:embed="rId5"/>
          <a:srcRect l="45382" r="-1"/>
          <a:stretch/>
        </p:blipFill>
        <p:spPr>
          <a:xfrm>
            <a:off x="4204277" y="3519414"/>
            <a:ext cx="2587336" cy="15139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0725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1754326"/>
          </a:xfrm>
          <a:prstGeom prst="rect">
            <a:avLst/>
          </a:prstGeom>
          <a:noFill/>
        </p:spPr>
        <p:txBody>
          <a:bodyPr wrap="square" rtlCol="0">
            <a:spAutoFit/>
          </a:bodyPr>
          <a:lstStyle/>
          <a:p>
            <a:r>
              <a:rPr lang="en-US" dirty="0"/>
              <a:t>1. Log in with the credentials you provided earlier.</a:t>
            </a:r>
          </a:p>
          <a:p>
            <a:endParaRPr lang="en-US" dirty="0"/>
          </a:p>
          <a:p>
            <a:r>
              <a:rPr lang="en-US" dirty="0"/>
              <a:t>2. Click Start New Application</a:t>
            </a:r>
          </a:p>
          <a:p>
            <a:endParaRPr lang="en-US" dirty="0"/>
          </a:p>
          <a:p>
            <a:endParaRPr lang="en-US" dirty="0"/>
          </a:p>
        </p:txBody>
      </p:sp>
      <p:pic>
        <p:nvPicPr>
          <p:cNvPr id="13" name="Picture 12">
            <a:extLst>
              <a:ext uri="{FF2B5EF4-FFF2-40B4-BE49-F238E27FC236}">
                <a16:creationId xmlns:a16="http://schemas.microsoft.com/office/drawing/2014/main" id="{F555BE01-E528-2FDB-7A39-F8DD313E96CC}"/>
              </a:ext>
            </a:extLst>
          </p:cNvPr>
          <p:cNvPicPr>
            <a:picLocks noChangeAspect="1"/>
          </p:cNvPicPr>
          <p:nvPr/>
        </p:nvPicPr>
        <p:blipFill>
          <a:blip r:embed="rId3"/>
          <a:stretch>
            <a:fillRect/>
          </a:stretch>
        </p:blipFill>
        <p:spPr>
          <a:xfrm>
            <a:off x="443344" y="1122521"/>
            <a:ext cx="3851221" cy="2594225"/>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3B655E5E-15C9-3B67-3D2F-BA3F1FA6827E}"/>
              </a:ext>
            </a:extLst>
          </p:cNvPr>
          <p:cNvPicPr>
            <a:picLocks noChangeAspect="1"/>
          </p:cNvPicPr>
          <p:nvPr/>
        </p:nvPicPr>
        <p:blipFill>
          <a:blip r:embed="rId4"/>
          <a:stretch>
            <a:fillRect/>
          </a:stretch>
        </p:blipFill>
        <p:spPr>
          <a:xfrm>
            <a:off x="1357745" y="2960203"/>
            <a:ext cx="5935043" cy="19535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32249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3139321"/>
          </a:xfrm>
          <a:prstGeom prst="rect">
            <a:avLst/>
          </a:prstGeom>
          <a:noFill/>
        </p:spPr>
        <p:txBody>
          <a:bodyPr wrap="square" rtlCol="0">
            <a:spAutoFit/>
          </a:bodyPr>
          <a:lstStyle/>
          <a:p>
            <a:r>
              <a:rPr lang="en-US" dirty="0"/>
              <a:t>Your first and last name should automatically appear. </a:t>
            </a:r>
          </a:p>
          <a:p>
            <a:endParaRPr lang="en-US" dirty="0"/>
          </a:p>
          <a:p>
            <a:r>
              <a:rPr lang="en-US" dirty="0"/>
              <a:t>Go ahead and enter any other optional information. Note: a suffix is like Jr., Sr., II, III, etc.</a:t>
            </a:r>
          </a:p>
          <a:p>
            <a:endParaRPr lang="en-US" dirty="0"/>
          </a:p>
          <a:p>
            <a:r>
              <a:rPr lang="en-US" dirty="0"/>
              <a:t>Choose I am applying to </a:t>
            </a:r>
            <a:r>
              <a:rPr lang="en-US" b="1" dirty="0"/>
              <a:t>Participate in the Tech Prep Program</a:t>
            </a:r>
            <a:r>
              <a:rPr lang="en-US" dirty="0"/>
              <a:t>.</a:t>
            </a:r>
          </a:p>
          <a:p>
            <a:endParaRPr lang="en-US" dirty="0"/>
          </a:p>
          <a:p>
            <a:r>
              <a:rPr lang="en-US" dirty="0"/>
              <a:t>Click Save and Continue.</a:t>
            </a:r>
          </a:p>
        </p:txBody>
      </p:sp>
      <p:pic>
        <p:nvPicPr>
          <p:cNvPr id="4" name="Picture 3">
            <a:extLst>
              <a:ext uri="{FF2B5EF4-FFF2-40B4-BE49-F238E27FC236}">
                <a16:creationId xmlns:a16="http://schemas.microsoft.com/office/drawing/2014/main" id="{6EA268CB-4586-1E64-222C-3D43CEE9CA3C}"/>
              </a:ext>
            </a:extLst>
          </p:cNvPr>
          <p:cNvPicPr>
            <a:picLocks noChangeAspect="1"/>
          </p:cNvPicPr>
          <p:nvPr/>
        </p:nvPicPr>
        <p:blipFill>
          <a:blip r:embed="rId3"/>
          <a:stretch>
            <a:fillRect/>
          </a:stretch>
        </p:blipFill>
        <p:spPr>
          <a:xfrm>
            <a:off x="322071" y="789709"/>
            <a:ext cx="6732257" cy="3472133"/>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46AA5E68-2B52-8481-A425-E356ED882B80}"/>
              </a:ext>
            </a:extLst>
          </p:cNvPr>
          <p:cNvPicPr>
            <a:picLocks noChangeAspect="1"/>
          </p:cNvPicPr>
          <p:nvPr/>
        </p:nvPicPr>
        <p:blipFill rotWithShape="1">
          <a:blip r:embed="rId4"/>
          <a:srcRect r="23464"/>
          <a:stretch/>
        </p:blipFill>
        <p:spPr>
          <a:xfrm>
            <a:off x="2246328" y="4498625"/>
            <a:ext cx="6311789" cy="15696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34284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3924151"/>
          </a:xfrm>
          <a:prstGeom prst="rect">
            <a:avLst/>
          </a:prstGeom>
          <a:noFill/>
        </p:spPr>
        <p:txBody>
          <a:bodyPr wrap="square" rtlCol="0">
            <a:spAutoFit/>
          </a:bodyPr>
          <a:lstStyle/>
          <a:p>
            <a:r>
              <a:rPr lang="en-US" dirty="0"/>
              <a:t>Since you are completing a Tech Prep application, no need to change this. </a:t>
            </a:r>
          </a:p>
          <a:p>
            <a:endParaRPr lang="en-US" dirty="0"/>
          </a:p>
          <a:p>
            <a:r>
              <a:rPr lang="en-US" dirty="0"/>
              <a:t>Click Save and Continue.</a:t>
            </a:r>
          </a:p>
          <a:p>
            <a:endParaRPr lang="en-US" dirty="0"/>
          </a:p>
          <a:p>
            <a:r>
              <a:rPr lang="en-US" dirty="0"/>
              <a:t>Select the school or career center where you are taking career tech courses.</a:t>
            </a:r>
            <a:r>
              <a:rPr lang="en-US" i="1" dirty="0"/>
              <a:t> </a:t>
            </a:r>
            <a:r>
              <a:rPr lang="en-US" sz="1100" i="1" dirty="0"/>
              <a:t>(Some schools have multiple campuses, so be careful to choose the right one!)</a:t>
            </a:r>
            <a:endParaRPr lang="en-US" sz="1100" dirty="0"/>
          </a:p>
          <a:p>
            <a:endParaRPr lang="en-US" dirty="0"/>
          </a:p>
          <a:p>
            <a:r>
              <a:rPr lang="en-US" dirty="0"/>
              <a:t>Select your instructor from the list.</a:t>
            </a:r>
          </a:p>
          <a:p>
            <a:r>
              <a:rPr lang="en-US" sz="1100" i="1" dirty="0"/>
              <a:t>(If your teacher does not show in the list, please raise your hand or let your teacher or a staff member know.) </a:t>
            </a:r>
          </a:p>
          <a:p>
            <a:endParaRPr lang="en-US" dirty="0"/>
          </a:p>
          <a:p>
            <a:r>
              <a:rPr lang="en-US" dirty="0"/>
              <a:t>Click Save and Continue.</a:t>
            </a:r>
          </a:p>
        </p:txBody>
      </p:sp>
      <p:pic>
        <p:nvPicPr>
          <p:cNvPr id="4" name="Picture 3">
            <a:extLst>
              <a:ext uri="{FF2B5EF4-FFF2-40B4-BE49-F238E27FC236}">
                <a16:creationId xmlns:a16="http://schemas.microsoft.com/office/drawing/2014/main" id="{6BA204AA-4832-FBBB-A914-213FDA210927}"/>
              </a:ext>
            </a:extLst>
          </p:cNvPr>
          <p:cNvPicPr>
            <a:picLocks noChangeAspect="1"/>
          </p:cNvPicPr>
          <p:nvPr/>
        </p:nvPicPr>
        <p:blipFill>
          <a:blip r:embed="rId3"/>
          <a:stretch>
            <a:fillRect/>
          </a:stretch>
        </p:blipFill>
        <p:spPr>
          <a:xfrm>
            <a:off x="590202" y="560439"/>
            <a:ext cx="5718743" cy="1045578"/>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3B36DC18-60EE-C3F8-9EAC-672F2F4CA1FF}"/>
              </a:ext>
            </a:extLst>
          </p:cNvPr>
          <p:cNvPicPr>
            <a:picLocks noChangeAspect="1"/>
          </p:cNvPicPr>
          <p:nvPr/>
        </p:nvPicPr>
        <p:blipFill rotWithShape="1">
          <a:blip r:embed="rId4"/>
          <a:srcRect l="22893" t="10534"/>
          <a:stretch/>
        </p:blipFill>
        <p:spPr>
          <a:xfrm>
            <a:off x="590203" y="1747994"/>
            <a:ext cx="5505797" cy="3073897"/>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BB6A1F31-A1C8-D322-E1B9-EC6BC3E4B58C}"/>
              </a:ext>
            </a:extLst>
          </p:cNvPr>
          <p:cNvPicPr>
            <a:picLocks noChangeAspect="1"/>
          </p:cNvPicPr>
          <p:nvPr/>
        </p:nvPicPr>
        <p:blipFill>
          <a:blip r:embed="rId5"/>
          <a:stretch>
            <a:fillRect/>
          </a:stretch>
        </p:blipFill>
        <p:spPr>
          <a:xfrm>
            <a:off x="2319251" y="3985259"/>
            <a:ext cx="4207881" cy="26810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72565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6916174" y="578164"/>
            <a:ext cx="4064000" cy="4093428"/>
          </a:xfrm>
          <a:prstGeom prst="rect">
            <a:avLst/>
          </a:prstGeom>
          <a:noFill/>
        </p:spPr>
        <p:txBody>
          <a:bodyPr wrap="square" rtlCol="0">
            <a:spAutoFit/>
          </a:bodyPr>
          <a:lstStyle/>
          <a:p>
            <a:r>
              <a:rPr lang="en-US" dirty="0"/>
              <a:t>Enter your birthdate, legal sex </a:t>
            </a:r>
            <a:r>
              <a:rPr lang="en-US" sz="1100" i="1" dirty="0"/>
              <a:t>(used on government forms)</a:t>
            </a:r>
            <a:r>
              <a:rPr lang="en-US" dirty="0"/>
              <a:t>, and other demographic information on this page. </a:t>
            </a:r>
          </a:p>
          <a:p>
            <a:endParaRPr lang="en-US" dirty="0"/>
          </a:p>
          <a:p>
            <a:r>
              <a:rPr lang="en-US" dirty="0"/>
              <a:t>A social security number </a:t>
            </a:r>
            <a:r>
              <a:rPr lang="en-US" b="1" dirty="0"/>
              <a:t>is required</a:t>
            </a:r>
            <a:r>
              <a:rPr lang="en-US" dirty="0"/>
              <a:t> to process your application. </a:t>
            </a:r>
            <a:r>
              <a:rPr lang="en-US" sz="1100" dirty="0"/>
              <a:t>If you do not have it today, continue on for now, but do not submit your app yet. You will be able to log back in to finish later, once you have it. Students with an unassigned SSN: contact the Tech Prep Office.</a:t>
            </a:r>
          </a:p>
          <a:p>
            <a:r>
              <a:rPr lang="en-US" sz="1100" dirty="0"/>
              <a:t>*Only enter numbers, not dashes*</a:t>
            </a:r>
          </a:p>
          <a:p>
            <a:endParaRPr lang="en-US" dirty="0"/>
          </a:p>
          <a:p>
            <a:r>
              <a:rPr lang="en-US" dirty="0"/>
              <a:t>While not required for Sinclair, some schools require students to provide an SSID. </a:t>
            </a:r>
            <a:r>
              <a:rPr lang="en-US" sz="1100" i="1" dirty="0"/>
              <a:t>Ask your teacher if unsure.</a:t>
            </a:r>
            <a:r>
              <a:rPr lang="en-US" dirty="0"/>
              <a:t> </a:t>
            </a:r>
          </a:p>
          <a:p>
            <a:endParaRPr lang="en-US" dirty="0"/>
          </a:p>
          <a:p>
            <a:r>
              <a:rPr lang="en-US" dirty="0"/>
              <a:t>Click Save and Continue.</a:t>
            </a:r>
            <a:endParaRPr lang="en-US" i="1" dirty="0"/>
          </a:p>
        </p:txBody>
      </p:sp>
      <p:pic>
        <p:nvPicPr>
          <p:cNvPr id="18" name="Picture 17">
            <a:extLst>
              <a:ext uri="{FF2B5EF4-FFF2-40B4-BE49-F238E27FC236}">
                <a16:creationId xmlns:a16="http://schemas.microsoft.com/office/drawing/2014/main" id="{F76F6821-5B61-D06B-7345-D0DB675BDF23}"/>
              </a:ext>
            </a:extLst>
          </p:cNvPr>
          <p:cNvPicPr>
            <a:picLocks noChangeAspect="1"/>
          </p:cNvPicPr>
          <p:nvPr/>
        </p:nvPicPr>
        <p:blipFill rotWithShape="1">
          <a:blip r:embed="rId3"/>
          <a:srcRect b="17724"/>
          <a:stretch/>
        </p:blipFill>
        <p:spPr>
          <a:xfrm>
            <a:off x="561534" y="447890"/>
            <a:ext cx="4396683" cy="2382416"/>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323A922D-295C-AF5D-947A-CF558CBF2617}"/>
              </a:ext>
            </a:extLst>
          </p:cNvPr>
          <p:cNvPicPr>
            <a:picLocks noChangeAspect="1"/>
          </p:cNvPicPr>
          <p:nvPr/>
        </p:nvPicPr>
        <p:blipFill>
          <a:blip r:embed="rId4"/>
          <a:stretch>
            <a:fillRect/>
          </a:stretch>
        </p:blipFill>
        <p:spPr>
          <a:xfrm>
            <a:off x="561534" y="3169235"/>
            <a:ext cx="3921975" cy="3004714"/>
          </a:xfrm>
          <a:prstGeom prst="rect">
            <a:avLst/>
          </a:prstGeom>
          <a:ln>
            <a:noFill/>
          </a:ln>
          <a:effectLst>
            <a:outerShdw blurRad="190500" algn="tl" rotWithShape="0">
              <a:srgbClr val="000000">
                <a:alpha val="70000"/>
              </a:srgbClr>
            </a:outerShdw>
          </a:effectLst>
        </p:spPr>
      </p:pic>
      <p:pic>
        <p:nvPicPr>
          <p:cNvPr id="2" name="Picture 1" descr="A screenshot of a computer&#10;&#10;AI-generated content may be incorrect.">
            <a:extLst>
              <a:ext uri="{FF2B5EF4-FFF2-40B4-BE49-F238E27FC236}">
                <a16:creationId xmlns:a16="http://schemas.microsoft.com/office/drawing/2014/main" id="{3090D8A3-B4B6-5762-E308-681FBADE7F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83" t="1" r="4551" b="5072"/>
          <a:stretch/>
        </p:blipFill>
        <p:spPr bwMode="auto">
          <a:xfrm>
            <a:off x="2724341" y="5171777"/>
            <a:ext cx="4889944" cy="1686223"/>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34507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2200602"/>
          </a:xfrm>
          <a:prstGeom prst="rect">
            <a:avLst/>
          </a:prstGeom>
          <a:noFill/>
        </p:spPr>
        <p:txBody>
          <a:bodyPr wrap="square" rtlCol="0">
            <a:spAutoFit/>
          </a:bodyPr>
          <a:lstStyle/>
          <a:p>
            <a:r>
              <a:rPr lang="en-US" dirty="0"/>
              <a:t>Enter your address information. </a:t>
            </a:r>
            <a:r>
              <a:rPr lang="en-US" sz="1100" i="1" dirty="0"/>
              <a:t>(For best results, do not use your browser’s auto-fill feature.)</a:t>
            </a:r>
            <a:endParaRPr lang="en-US" sz="1100" dirty="0"/>
          </a:p>
          <a:p>
            <a:endParaRPr lang="en-US" dirty="0"/>
          </a:p>
          <a:p>
            <a:r>
              <a:rPr lang="en-US" dirty="0"/>
              <a:t>If you have lived at this address for less than one year, you will be asked to provide a previous address.</a:t>
            </a:r>
          </a:p>
          <a:p>
            <a:endParaRPr lang="en-US" dirty="0"/>
          </a:p>
          <a:p>
            <a:r>
              <a:rPr lang="en-US" dirty="0"/>
              <a:t>Click Save and Continue.</a:t>
            </a:r>
          </a:p>
        </p:txBody>
      </p:sp>
      <p:pic>
        <p:nvPicPr>
          <p:cNvPr id="12" name="Picture 11">
            <a:extLst>
              <a:ext uri="{FF2B5EF4-FFF2-40B4-BE49-F238E27FC236}">
                <a16:creationId xmlns:a16="http://schemas.microsoft.com/office/drawing/2014/main" id="{0D738757-66B7-F814-3E7B-A36060A43AA0}"/>
              </a:ext>
            </a:extLst>
          </p:cNvPr>
          <p:cNvPicPr>
            <a:picLocks noChangeAspect="1"/>
          </p:cNvPicPr>
          <p:nvPr/>
        </p:nvPicPr>
        <p:blipFill>
          <a:blip r:embed="rId3"/>
          <a:stretch>
            <a:fillRect/>
          </a:stretch>
        </p:blipFill>
        <p:spPr>
          <a:xfrm>
            <a:off x="689957" y="1182117"/>
            <a:ext cx="5932918" cy="39011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56887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B29C883-F9D5-4749-9424-6882EFDFAC87}" vid="{E921DE0E-11E6-254B-8989-517A4D741A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5650</TotalTime>
  <Words>737</Words>
  <Application>Microsoft Office PowerPoint</Application>
  <PresentationFormat>Widescreen</PresentationFormat>
  <Paragraphs>72</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Arial</vt:lpstr>
      <vt:lpstr>Arial Black</vt:lpstr>
      <vt:lpstr>Calibri</vt:lpstr>
      <vt:lpstr>Calibri Light</vt:lpstr>
      <vt:lpstr>Office Theme</vt:lpstr>
      <vt:lpstr>Tech Prep Student,   Throughout the rest of your high school career, you will have the opportunity to earn college credit for some of the work you are doing now. This credit, along with the opportunity to earn a scholarship, is awarded through Sinclair Community College.   This application is necessary for Sinclair to award college credit and very likely, a scholarship. It cannot be processed without a home address and social security number.   Completing this application does not obligate you to attend Sinclair upon graduation.  To make the application easier for you, we have provided an information sheet that you can complete prior to this application. If you have not received that sheet, please ask your career/technical teacher.   Please understand that this is an annual process for all students who are in the Tech Prep program (career/technical) in your school.</vt:lpstr>
      <vt:lpstr>START THE APPLICATION apply.sinclair.edu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completing the Sinclair Tech Prep Application!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Lansley, Page</dc:creator>
  <cp:lastModifiedBy>Bass, Carita</cp:lastModifiedBy>
  <cp:revision>135</cp:revision>
  <dcterms:created xsi:type="dcterms:W3CDTF">2019-10-01T12:38:43Z</dcterms:created>
  <dcterms:modified xsi:type="dcterms:W3CDTF">2025-08-18T20:30:14Z</dcterms:modified>
</cp:coreProperties>
</file>